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949" y="-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94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64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02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80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797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75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37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75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096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85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14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9277-6D26-43C3-8FBA-A28B29D0B56D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A89D6-D427-4938-A49B-ADF7C1E08F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54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0F951E6-5A57-46AB-BC63-AE0BCE7DE92D}"/>
              </a:ext>
            </a:extLst>
          </p:cNvPr>
          <p:cNvSpPr/>
          <p:nvPr/>
        </p:nvSpPr>
        <p:spPr>
          <a:xfrm>
            <a:off x="406353" y="1052312"/>
            <a:ext cx="6746967" cy="4190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0041708-3B46-4C39-9954-59A169B41077}"/>
              </a:ext>
            </a:extLst>
          </p:cNvPr>
          <p:cNvCxnSpPr/>
          <p:nvPr/>
        </p:nvCxnSpPr>
        <p:spPr>
          <a:xfrm>
            <a:off x="3779837" y="1308077"/>
            <a:ext cx="0" cy="37130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87EC8E10-31CE-4DD3-95C0-C39661FE3D12}"/>
              </a:ext>
            </a:extLst>
          </p:cNvPr>
          <p:cNvSpPr txBox="1"/>
          <p:nvPr/>
        </p:nvSpPr>
        <p:spPr>
          <a:xfrm>
            <a:off x="3979333" y="2908277"/>
            <a:ext cx="3022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Ecriture A Orne" panose="02010301010101010101" pitchFamily="50" charset="0"/>
              </a:rPr>
              <a:t>Marie Léonard</a:t>
            </a:r>
          </a:p>
          <a:p>
            <a:r>
              <a:rPr lang="fr-FR" sz="3600" dirty="0">
                <a:latin typeface="Ecriture A Orne" panose="02010301010101010101" pitchFamily="50" charset="0"/>
              </a:rPr>
              <a:t>5, rue Rosa Parks</a:t>
            </a:r>
          </a:p>
          <a:p>
            <a:r>
              <a:rPr lang="fr-FR" sz="3600" dirty="0">
                <a:latin typeface="Ecriture A Orne" panose="02010301010101010101" pitchFamily="50" charset="0"/>
              </a:rPr>
              <a:t>75 001 Paris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F12899-D179-4CB7-9642-D776971B5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515" y="1155677"/>
            <a:ext cx="1470410" cy="9707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756576F-5529-4511-8314-9FEB117F1B50}"/>
              </a:ext>
            </a:extLst>
          </p:cNvPr>
          <p:cNvSpPr txBox="1"/>
          <p:nvPr/>
        </p:nvSpPr>
        <p:spPr>
          <a:xfrm>
            <a:off x="516863" y="1153951"/>
            <a:ext cx="31745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Ecriture A Orne" panose="02010301010101010101" pitchFamily="50" charset="0"/>
              </a:rPr>
              <a:t>Ma chère Marie,</a:t>
            </a:r>
          </a:p>
          <a:p>
            <a:r>
              <a:rPr lang="fr-FR" sz="2000" dirty="0">
                <a:latin typeface="Ecriture A Orne" panose="02010301010101010101" pitchFamily="50" charset="0"/>
              </a:rPr>
              <a:t>Je t’écris ces quelques mots pour prendre de tes nouvelles avant ton départ en vacances. J’ai de nombreuses questions à te poser :</a:t>
            </a:r>
          </a:p>
          <a:p>
            <a:pPr>
              <a:lnSpc>
                <a:spcPct val="150000"/>
              </a:lnSpc>
            </a:pPr>
            <a:r>
              <a:rPr lang="fr-FR" sz="2000" dirty="0">
                <a:latin typeface="Ecriture A Orne" panose="02010301010101010101" pitchFamily="50" charset="0"/>
              </a:rPr>
              <a:t>-…………………………………………………………………….</a:t>
            </a:r>
          </a:p>
          <a:p>
            <a:pPr>
              <a:lnSpc>
                <a:spcPct val="150000"/>
              </a:lnSpc>
            </a:pPr>
            <a:r>
              <a:rPr lang="fr-FR" sz="2000" dirty="0">
                <a:latin typeface="Ecriture A Orne" panose="02010301010101010101" pitchFamily="50" charset="0"/>
              </a:rPr>
              <a:t>-…………………………………………………………………....</a:t>
            </a:r>
          </a:p>
          <a:p>
            <a:pPr>
              <a:lnSpc>
                <a:spcPct val="150000"/>
              </a:lnSpc>
            </a:pPr>
            <a:r>
              <a:rPr lang="fr-FR" sz="2000" dirty="0">
                <a:latin typeface="Ecriture A Orne" panose="02010301010101010101" pitchFamily="50" charset="0"/>
              </a:rPr>
              <a:t>-…………………………………………………………………….</a:t>
            </a:r>
          </a:p>
          <a:p>
            <a:pPr>
              <a:lnSpc>
                <a:spcPct val="150000"/>
              </a:lnSpc>
            </a:pPr>
            <a:r>
              <a:rPr lang="fr-FR" sz="2000" dirty="0">
                <a:latin typeface="Ecriture A Orne" panose="02010301010101010101" pitchFamily="50" charset="0"/>
              </a:rPr>
              <a:t>-…………………………………………………………………….</a:t>
            </a:r>
          </a:p>
          <a:p>
            <a:r>
              <a:rPr lang="fr-FR" sz="2000" dirty="0">
                <a:latin typeface="Ecriture A Orne" panose="02010301010101010101" pitchFamily="50" charset="0"/>
              </a:rPr>
              <a:t>Avec ton grand-père, nous t’embrassons et nous attendons ta réponse avec impatience.</a:t>
            </a:r>
          </a:p>
          <a:p>
            <a:pPr algn="r"/>
            <a:r>
              <a:rPr lang="fr-FR" sz="2000" dirty="0">
                <a:latin typeface="Ecriture A Orne" panose="02010301010101010101" pitchFamily="50" charset="0"/>
              </a:rPr>
              <a:t>Mamie Brigitte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9796F6-068D-4058-8136-B3ED3D9C2B0B}"/>
              </a:ext>
            </a:extLst>
          </p:cNvPr>
          <p:cNvSpPr/>
          <p:nvPr/>
        </p:nvSpPr>
        <p:spPr>
          <a:xfrm>
            <a:off x="406353" y="5853233"/>
            <a:ext cx="6746967" cy="4190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E000AFF-3035-42E8-BE08-691445ADA74C}"/>
              </a:ext>
            </a:extLst>
          </p:cNvPr>
          <p:cNvCxnSpPr/>
          <p:nvPr/>
        </p:nvCxnSpPr>
        <p:spPr>
          <a:xfrm>
            <a:off x="3779837" y="6108998"/>
            <a:ext cx="0" cy="37130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0F8C9187-08D5-4AF0-8CF8-2DFA2970EF3B}"/>
              </a:ext>
            </a:extLst>
          </p:cNvPr>
          <p:cNvSpPr txBox="1"/>
          <p:nvPr/>
        </p:nvSpPr>
        <p:spPr>
          <a:xfrm>
            <a:off x="3979333" y="7709198"/>
            <a:ext cx="3022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Ecriture A Orne" panose="02010301010101010101" pitchFamily="50" charset="0"/>
              </a:rPr>
              <a:t>Brigitte Léonard</a:t>
            </a:r>
          </a:p>
          <a:p>
            <a:r>
              <a:rPr lang="fr-FR" sz="3600" dirty="0">
                <a:latin typeface="Ecriture A Orne" panose="02010301010101010101" pitchFamily="50" charset="0"/>
              </a:rPr>
              <a:t>8, Place </a:t>
            </a:r>
            <a:r>
              <a:rPr lang="fr-FR" sz="3600">
                <a:latin typeface="Ecriture A Orne" panose="02010301010101010101" pitchFamily="50" charset="0"/>
              </a:rPr>
              <a:t>Marie Curie</a:t>
            </a:r>
            <a:endParaRPr lang="fr-FR" sz="3600" dirty="0">
              <a:latin typeface="Ecriture A Orne" panose="02010301010101010101" pitchFamily="50" charset="0"/>
            </a:endParaRPr>
          </a:p>
          <a:p>
            <a:r>
              <a:rPr lang="fr-FR" sz="3600" dirty="0">
                <a:latin typeface="Ecriture A Orne" panose="02010301010101010101" pitchFamily="50" charset="0"/>
              </a:rPr>
              <a:t>33 000 Bordeaux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F3E1DE1-F42E-48B0-A333-92986661B5A3}"/>
              </a:ext>
            </a:extLst>
          </p:cNvPr>
          <p:cNvSpPr txBox="1"/>
          <p:nvPr/>
        </p:nvSpPr>
        <p:spPr>
          <a:xfrm>
            <a:off x="407416" y="5959474"/>
            <a:ext cx="34205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Ecriture A Orne" panose="02010301010101010101" pitchFamily="50" charset="0"/>
              </a:rPr>
              <a:t>Chère Mamie,</a:t>
            </a:r>
          </a:p>
          <a:p>
            <a:r>
              <a:rPr lang="fr-FR" sz="2000" dirty="0">
                <a:latin typeface="Ecriture A Orne" panose="02010301010101010101" pitchFamily="50" charset="0"/>
              </a:rPr>
              <a:t>Merci pour ta carte postale qui m’a fait plaisir. Tu es toujours aussi curieuse ! Voici mes réponses à tes questions :</a:t>
            </a:r>
          </a:p>
          <a:p>
            <a:r>
              <a:rPr lang="fr-FR" sz="2000" b="1" dirty="0">
                <a:latin typeface="Ecriture A Orne" panose="02010301010101010101" pitchFamily="50" charset="0"/>
              </a:rPr>
              <a:t>- Je pars en vacances à la montagne.</a:t>
            </a:r>
          </a:p>
          <a:p>
            <a:r>
              <a:rPr lang="fr-FR" sz="2000" b="1" dirty="0">
                <a:latin typeface="Ecriture A Orne" panose="02010301010101010101" pitchFamily="50" charset="0"/>
              </a:rPr>
              <a:t>- Nous prenons le train pour y aller.</a:t>
            </a:r>
          </a:p>
          <a:p>
            <a:r>
              <a:rPr lang="fr-FR" sz="2000" b="1" dirty="0">
                <a:latin typeface="Ecriture A Orne" panose="02010301010101010101" pitchFamily="50" charset="0"/>
              </a:rPr>
              <a:t>- Nous allons faire du ski et de la luge. </a:t>
            </a:r>
          </a:p>
          <a:p>
            <a:r>
              <a:rPr lang="fr-FR" sz="2000" b="1" dirty="0">
                <a:latin typeface="Ecriture A Orne" panose="02010301010101010101" pitchFamily="50" charset="0"/>
              </a:rPr>
              <a:t>- Nous restons une semaine.</a:t>
            </a:r>
          </a:p>
          <a:p>
            <a:r>
              <a:rPr lang="fr-FR" sz="2000" dirty="0">
                <a:latin typeface="Ecriture A Orne" panose="02010301010101010101" pitchFamily="50" charset="0"/>
              </a:rPr>
              <a:t>Je vous embrasse . J’ai hâte de vous revoir !</a:t>
            </a:r>
          </a:p>
          <a:p>
            <a:pPr algn="r"/>
            <a:r>
              <a:rPr lang="fr-FR" sz="2000" dirty="0">
                <a:latin typeface="Ecriture A Orne" panose="02010301010101010101" pitchFamily="50" charset="0"/>
              </a:rPr>
              <a:t>Marie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12F2DD2-B96A-4D61-8B37-FC2B43C9F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653" y="5947213"/>
            <a:ext cx="1908291" cy="118182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C64EDDC-BA0F-4056-AD41-BC1D9DBE2A56}"/>
              </a:ext>
            </a:extLst>
          </p:cNvPr>
          <p:cNvSpPr txBox="1"/>
          <p:nvPr/>
        </p:nvSpPr>
        <p:spPr>
          <a:xfrm>
            <a:off x="76200" y="84667"/>
            <a:ext cx="7248525" cy="281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CE1 : </a:t>
            </a:r>
            <a:r>
              <a:rPr lang="fr-FR" sz="12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E4 Je produis un écrit répondant à une consigne G6 Je transforme une phrase déclarative en interrogative</a:t>
            </a:r>
            <a:endParaRPr lang="fr-FR" sz="1200" i="1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3FA59C7-6C9B-413E-9111-8833D1A7618A}"/>
              </a:ext>
            </a:extLst>
          </p:cNvPr>
          <p:cNvSpPr txBox="1"/>
          <p:nvPr/>
        </p:nvSpPr>
        <p:spPr>
          <a:xfrm>
            <a:off x="206858" y="365898"/>
            <a:ext cx="7117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Pendant les vacances de Noël, Marie est partie en vacances. Sa grand-mère, qui veut des nouvelles, lui envoie une carte postale :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655B1A3-9E0A-4786-A221-77B46BA69B82}"/>
              </a:ext>
            </a:extLst>
          </p:cNvPr>
          <p:cNvSpPr txBox="1"/>
          <p:nvPr/>
        </p:nvSpPr>
        <p:spPr>
          <a:xfrm>
            <a:off x="206858" y="5431844"/>
            <a:ext cx="71178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/>
              <a:t>Voici la carte postale que lui a envoyée Marie pour lui répondre :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21679B1-30B8-47D5-AA79-20460159E6B0}"/>
              </a:ext>
            </a:extLst>
          </p:cNvPr>
          <p:cNvSpPr txBox="1"/>
          <p:nvPr/>
        </p:nvSpPr>
        <p:spPr>
          <a:xfrm>
            <a:off x="206858" y="10137669"/>
            <a:ext cx="71178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/>
              <a:t>À l’aide des réponses de Marie, </a:t>
            </a:r>
            <a:r>
              <a:rPr lang="fr-FR" sz="1600" b="1" dirty="0"/>
              <a:t>écris</a:t>
            </a:r>
            <a:r>
              <a:rPr lang="fr-FR" sz="1600" dirty="0"/>
              <a:t> les questions que lui a posées sa grand-mère dans sa carte postale.</a:t>
            </a:r>
          </a:p>
        </p:txBody>
      </p:sp>
    </p:spTree>
    <p:extLst>
      <p:ext uri="{BB962C8B-B14F-4D97-AF65-F5344CB8AC3E}">
        <p14:creationId xmlns:p14="http://schemas.microsoft.com/office/powerpoint/2010/main" val="25471152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219</Words>
  <Application>Microsoft Office PowerPoint</Application>
  <PresentationFormat>Personnalisé</PresentationFormat>
  <Paragraphs>26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Ecriture A Orne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8</cp:revision>
  <dcterms:created xsi:type="dcterms:W3CDTF">2021-11-05T14:23:14Z</dcterms:created>
  <dcterms:modified xsi:type="dcterms:W3CDTF">2022-07-27T21:18:46Z</dcterms:modified>
</cp:coreProperties>
</file>